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3300C4-F716-4996-963D-FE92C612181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9DE4228-551D-49BC-BFCD-0A112D5D75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hiohistorycentral.org/entry.php?rec=53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Osborn vs. Bank of U.S.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Caitlin Ploszay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28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Ralph Osborn- auditor for Ohio</a:t>
            </a:r>
          </a:p>
          <a:p>
            <a:r>
              <a:rPr lang="en-US" dirty="0" smtClean="0"/>
              <a:t>Bank of U.S.</a:t>
            </a:r>
          </a:p>
          <a:p>
            <a:r>
              <a:rPr lang="en-US" dirty="0" smtClean="0"/>
              <a:t>Court systems</a:t>
            </a:r>
          </a:p>
          <a:p>
            <a:pPr lvl="1"/>
            <a:r>
              <a:rPr lang="en-US" dirty="0" smtClean="0"/>
              <a:t>Federal Court Circuit</a:t>
            </a:r>
          </a:p>
          <a:p>
            <a:pPr lvl="1"/>
            <a:r>
              <a:rPr lang="en-US" dirty="0" smtClean="0"/>
              <a:t>Supreme Court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3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1819 the U.S. had an economic downturn it was known as the Panic of 1819</a:t>
            </a:r>
          </a:p>
          <a:p>
            <a:r>
              <a:rPr lang="en-US" dirty="0"/>
              <a:t>T</a:t>
            </a:r>
            <a:r>
              <a:rPr lang="en-US" dirty="0" smtClean="0"/>
              <a:t>he banks loaned money to many citizens.</a:t>
            </a:r>
          </a:p>
          <a:p>
            <a:r>
              <a:rPr lang="en-US" dirty="0" smtClean="0"/>
              <a:t>States Maryland and Ohio implemented taxes on the National </a:t>
            </a:r>
            <a:r>
              <a:rPr lang="en-US" dirty="0"/>
              <a:t>B</a:t>
            </a:r>
            <a:r>
              <a:rPr lang="en-US" dirty="0" smtClean="0"/>
              <a:t>ank branches in hope of then being able to loan money to citizens to relieve the money shortage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Osborn ordered his agents to seize $100,000</a:t>
            </a:r>
          </a:p>
          <a:p>
            <a:r>
              <a:rPr lang="en-US" dirty="0" smtClean="0"/>
              <a:t>Osborn’s agents seized $120,000, he gave back $20,000</a:t>
            </a:r>
          </a:p>
          <a:p>
            <a:r>
              <a:rPr lang="en-US" dirty="0" smtClean="0"/>
              <a:t>The Bank sued Osborn because he violated a court order prohibiting taxes on the bank.</a:t>
            </a:r>
          </a:p>
          <a:p>
            <a:r>
              <a:rPr lang="en-US" dirty="0" smtClean="0"/>
              <a:t>Osborn claimed that he was not properly served a court order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87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court ruled in the bank’s favor in Federal Court Circuit.</a:t>
            </a:r>
          </a:p>
          <a:p>
            <a:r>
              <a:rPr lang="en-US" dirty="0" smtClean="0"/>
              <a:t>Federal Marshals then seized $98,000 from the Ohio Treasury</a:t>
            </a:r>
          </a:p>
          <a:p>
            <a:r>
              <a:rPr lang="en-US" dirty="0" smtClean="0"/>
              <a:t>Osborn paid his tax agents $2,000 and this money was still in dispute</a:t>
            </a:r>
          </a:p>
          <a:p>
            <a:r>
              <a:rPr lang="en-US" dirty="0" smtClean="0"/>
              <a:t>In 1824 the Supreme Court ruled in the bank’s favor and the $2,000 was returned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5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vote was 6 to 1</a:t>
            </a:r>
          </a:p>
          <a:p>
            <a:r>
              <a:rPr lang="en-US" dirty="0" smtClean="0"/>
              <a:t>Verifies the decision in McCulloch vs. Maryland that the states can not tax the federal government.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www.ohiohistorycentral.org/entry.php?rec=533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5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</TotalTime>
  <Words>210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Osborn vs. Bank of U.S.</vt:lpstr>
      <vt:lpstr>Participants</vt:lpstr>
      <vt:lpstr>History</vt:lpstr>
      <vt:lpstr>Issues</vt:lpstr>
      <vt:lpstr>Issues</vt:lpstr>
      <vt:lpstr>Significance</vt:lpstr>
      <vt:lpstr>References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Osborn vs. Bank of U.S.</dc:title>
  <dc:creator>Caitlin A. Ploszay</dc:creator>
  <cp:lastModifiedBy>Jenkins, Mark</cp:lastModifiedBy>
  <cp:revision>7</cp:revision>
  <dcterms:created xsi:type="dcterms:W3CDTF">2012-03-05T13:53:13Z</dcterms:created>
  <dcterms:modified xsi:type="dcterms:W3CDTF">2012-03-05T17:30:28Z</dcterms:modified>
</cp:coreProperties>
</file>